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34" r:id="rId2"/>
    <p:sldId id="388" r:id="rId3"/>
    <p:sldId id="478" r:id="rId4"/>
    <p:sldId id="465" r:id="rId5"/>
    <p:sldId id="466" r:id="rId6"/>
  </p:sldIdLst>
  <p:sldSz cx="9144000" cy="6858000" type="screen4x3"/>
  <p:notesSz cx="6648450" cy="98504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2">
          <p15:clr>
            <a:srgbClr val="A4A3A4"/>
          </p15:clr>
        </p15:guide>
        <p15:guide id="2" pos="209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FFCC66"/>
    <a:srgbClr val="FFF48D"/>
    <a:srgbClr val="99CC00"/>
    <a:srgbClr val="33C4C1"/>
    <a:srgbClr val="DDDDDD"/>
    <a:srgbClr val="C8DCE2"/>
    <a:srgbClr val="E1E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60" autoAdjust="0"/>
  </p:normalViewPr>
  <p:slideViewPr>
    <p:cSldViewPr>
      <p:cViewPr varScale="1">
        <p:scale>
          <a:sx n="116" d="100"/>
          <a:sy n="116" d="100"/>
        </p:scale>
        <p:origin x="147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36" y="-84"/>
      </p:cViewPr>
      <p:guideLst>
        <p:guide orient="horz" pos="3102"/>
        <p:guide pos="209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7138" y="0"/>
            <a:ext cx="28813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58313"/>
            <a:ext cx="28813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7138" y="9358313"/>
            <a:ext cx="28813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3C2FF001-7FA2-4D1C-9795-6B4AD0C10BE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6198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Univers 55" pitchFamily="2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7138" y="0"/>
            <a:ext cx="28813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Univers 55" pitchFamily="2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0425" y="738188"/>
            <a:ext cx="4926013" cy="3694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5825" y="4678363"/>
            <a:ext cx="4876800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58313"/>
            <a:ext cx="28813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Univers 55" pitchFamily="2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7138" y="9358313"/>
            <a:ext cx="28813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Univers 55" pitchFamily="2" charset="0"/>
                <a:cs typeface="+mn-cs"/>
              </a:defRPr>
            </a:lvl1pPr>
          </a:lstStyle>
          <a:p>
            <a:pPr>
              <a:defRPr/>
            </a:pPr>
            <a:fld id="{A906411A-54F3-456D-BEC3-C602CE5F4A9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5047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88CE40-9100-4206-8566-C4E42674D342}" type="slidenum">
              <a:rPr lang="de-DE" smtClean="0"/>
              <a:pPr>
                <a:defRPr/>
              </a:pPr>
              <a:t>1</a:t>
            </a:fld>
            <a:endParaRPr lang="de-DE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437087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Fon: 0431/ 24 84 – 0	info@kiwi-kiel.de</a:t>
            </a:r>
            <a:br>
              <a:rPr lang="de-DE" smtClean="0"/>
            </a:br>
            <a:r>
              <a:rPr lang="de-DE" smtClean="0"/>
              <a:t>Fax: 0431/ 24 84 – 111	www.kiwi-kiel.de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B35005-67C7-4831-8D0E-D851607CE054}" type="slidenum">
              <a:rPr lang="de-DE" smtClean="0"/>
              <a:pPr>
                <a:defRPr/>
              </a:pPr>
              <a:t>2</a:t>
            </a:fld>
            <a:endParaRPr lang="de-DE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Vorname, Name - Thema der Präsentation</a:t>
            </a:r>
          </a:p>
        </p:txBody>
      </p:sp>
      <p:sp>
        <p:nvSpPr>
          <p:cNvPr id="153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182077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/>
                </a:solidFill>
              </a:rPr>
              <a:t>Fon: 0431/ 24 84 – 0	info@kiwi-kiel.de</a:t>
            </a:r>
            <a:br>
              <a:rPr lang="de-DE" smtClean="0">
                <a:solidFill>
                  <a:prstClr val="black"/>
                </a:solidFill>
              </a:rPr>
            </a:br>
            <a:r>
              <a:rPr lang="de-DE" smtClean="0">
                <a:solidFill>
                  <a:prstClr val="black"/>
                </a:solidFill>
              </a:rPr>
              <a:t>Fax: 0431/ 24 84 – 111	www.kiwi-kiel.de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B62CAA-185C-41EF-BF62-5793CA0B1C72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de-DE" smtClean="0">
              <a:solidFill>
                <a:prstClr val="black"/>
              </a:solidFill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/>
                </a:solidFill>
              </a:rPr>
              <a:t>Vorname, Name - Thema der Präsentation</a:t>
            </a:r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936762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Fon: 0431/ 24 84 – 0	info@kiwi-kiel.de</a:t>
            </a:r>
            <a:br>
              <a:rPr lang="de-DE" smtClean="0"/>
            </a:br>
            <a:r>
              <a:rPr lang="de-DE" smtClean="0"/>
              <a:t>Fax: 0431/ 24 84 – 111	www.kiwi-kiel.de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B62CAA-185C-41EF-BF62-5793CA0B1C72}" type="slidenum">
              <a:rPr lang="de-DE" smtClean="0"/>
              <a:pPr>
                <a:defRPr/>
              </a:pPr>
              <a:t>4</a:t>
            </a:fld>
            <a:endParaRPr lang="de-DE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Vorname, Name - Thema der Präsentation</a:t>
            </a:r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618491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88CE40-9100-4206-8566-C4E42674D342}" type="slidenum">
              <a:rPr lang="de-DE" smtClean="0"/>
              <a:pPr>
                <a:defRPr/>
              </a:pPr>
              <a:t>5</a:t>
            </a:fld>
            <a:endParaRPr lang="de-DE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497684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2"/>
          <p:cNvSpPr>
            <a:spLocks noChangeArrowheads="1"/>
          </p:cNvSpPr>
          <p:nvPr/>
        </p:nvSpPr>
        <p:spPr bwMode="auto">
          <a:xfrm>
            <a:off x="76200" y="3962400"/>
            <a:ext cx="6096000" cy="28067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Arial" pitchFamily="34" charset="0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5410200"/>
            <a:ext cx="2895600" cy="762000"/>
          </a:xfrm>
        </p:spPr>
        <p:txBody>
          <a:bodyPr/>
          <a:lstStyle>
            <a:lvl1pPr marL="0" indent="0" algn="r">
              <a:lnSpc>
                <a:spcPts val="2000"/>
              </a:lnSpc>
              <a:spcBef>
                <a:spcPct val="0"/>
              </a:spcBef>
              <a:buFont typeface="Wingdings" pitchFamily="2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de-DE"/>
              <a:t>Klicken Sie, um das Format des Untertitelmasters zu bearbeiten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4140200"/>
            <a:ext cx="4038600" cy="1143000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Klicken Sie, um das Titelformat zu bearbeiten</a:t>
            </a:r>
          </a:p>
        </p:txBody>
      </p:sp>
      <p:pic>
        <p:nvPicPr>
          <p:cNvPr id="7" name="Bild 3" descr="http://www.ubc.net/sites/default/files/ubc_smartandprosperingcitiescommission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32656"/>
            <a:ext cx="2232248" cy="1368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E0C16-6C36-4B2C-B04D-64031ABF662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53000" y="990600"/>
            <a:ext cx="1524000" cy="51816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81000" y="990600"/>
            <a:ext cx="4419600" cy="51816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C663C-3CF6-4CB8-A153-FD608379B4F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6" name="Bild 3" descr="http://www.ubc.net/sites/default/files/ubc_smartandprosperingcitiescommission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32656"/>
            <a:ext cx="2232248" cy="1368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65747-2B92-4D88-BEA6-225FBAA9AE1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81000" y="2057400"/>
            <a:ext cx="2806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340100" y="2057400"/>
            <a:ext cx="2806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57307-FD58-4BA2-9B09-71E38190ED4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7ED3E-725E-4158-B405-DE84EA5A732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0651C-0FC2-4256-B21C-931E17C12BB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8CF23-98E0-475F-8B23-F91ED8BDD9B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3697F-7DC7-4182-9105-5D1D3837859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E6152-5565-4DE1-9693-64E5B9D0D43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76200" y="1066800"/>
            <a:ext cx="6096000" cy="572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Arial" pitchFamily="34" charset="0"/>
              <a:cs typeface="+mn-cs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990600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057400"/>
            <a:ext cx="5765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533D74C0-A41A-4471-89F6-33B9C7E0DE5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190500" indent="-190500" algn="l" rtl="0" eaLnBrk="0" fontAlgn="base" hangingPunct="0">
        <a:lnSpc>
          <a:spcPts val="2400"/>
        </a:lnSpc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190500" algn="l" rtl="0" eaLnBrk="0" fontAlgn="base" hangingPunct="0">
        <a:lnSpc>
          <a:spcPts val="2400"/>
        </a:lnSpc>
        <a:spcBef>
          <a:spcPct val="30000"/>
        </a:spcBef>
        <a:spcAft>
          <a:spcPct val="0"/>
        </a:spcAft>
        <a:buClr>
          <a:schemeClr val="accent1"/>
        </a:buClr>
        <a:buChar char="-"/>
        <a:defRPr>
          <a:solidFill>
            <a:schemeClr val="tx1"/>
          </a:solidFill>
          <a:latin typeface="+mn-lt"/>
        </a:defRPr>
      </a:lvl2pPr>
      <a:lvl3pPr marL="952500" indent="-190500" algn="l" rtl="0" eaLnBrk="0" fontAlgn="base" hangingPunct="0">
        <a:lnSpc>
          <a:spcPts val="2400"/>
        </a:lnSpc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333500" indent="-190500" algn="l" rtl="0" eaLnBrk="0" fontAlgn="base" hangingPunct="0">
        <a:lnSpc>
          <a:spcPts val="2400"/>
        </a:lnSpc>
        <a:spcBef>
          <a:spcPct val="30000"/>
        </a:spcBef>
        <a:spcAft>
          <a:spcPct val="0"/>
        </a:spcAft>
        <a:buClr>
          <a:schemeClr val="accent1"/>
        </a:buClr>
        <a:buChar char="-"/>
        <a:defRPr>
          <a:solidFill>
            <a:schemeClr val="tx1"/>
          </a:solidFill>
          <a:latin typeface="+mn-lt"/>
        </a:defRPr>
      </a:lvl4pPr>
      <a:lvl5pPr marL="1714500" indent="-190500" algn="l" rtl="0" eaLnBrk="0" fontAlgn="base" hangingPunct="0">
        <a:lnSpc>
          <a:spcPts val="2400"/>
        </a:lnSpc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171700" indent="-190500" algn="l" rtl="0" fontAlgn="base">
        <a:lnSpc>
          <a:spcPts val="2400"/>
        </a:lnSpc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28900" indent="-190500" algn="l" rtl="0" fontAlgn="base">
        <a:lnSpc>
          <a:spcPts val="2400"/>
        </a:lnSpc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086100" indent="-190500" algn="l" rtl="0" fontAlgn="base">
        <a:lnSpc>
          <a:spcPts val="2400"/>
        </a:lnSpc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543300" indent="-190500" algn="l" rtl="0" fontAlgn="base">
        <a:lnSpc>
          <a:spcPts val="2400"/>
        </a:lnSpc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www.google.de/imgres?imgurl=http://www.blackstonediscovery.com/wp-content/themes/BlackstoneDiscovery/images/icon-seminars.png&amp;imgrefurl=http://www.prweb.com/releases/2015/AnitaBozzi/prweb12544046.htm&amp;h=220&amp;w=220&amp;tbnid=vKj8AOvGGGuyBM:&amp;zoom=1&amp;docid=u4TrzyxNPgBDBM&amp;ei=G7GjVfbvGeLdywPI2IGoCg&amp;tbm=isch&amp;iact=rc&amp;uact=3&amp;dur=1990&amp;page=3&amp;start=108&amp;ndsp=61&amp;ved=0CFUQrQMwGzhk" TargetMode="External"/><Relationship Id="rId7" Type="http://schemas.openxmlformats.org/officeDocument/2006/relationships/hyperlink" Target="http://www.google.de/imgres?imgurl=http://www.bartelme.at/material/messages/golden-ratio.png&amp;imgrefurl=http://www.bartelme.at/journal/categories/C10&amp;h=340&amp;w=550&amp;tbnid=3RKaleJKw0hnhM:&amp;zoom=1&amp;docid=3oAK6RN7s-F18M&amp;ei=zLKjVYu4K6HnygPzgau4Ag&amp;tbm=isch&amp;iact=rc&amp;uact=3&amp;dur=1216&amp;page=5&amp;start=171&amp;ndsp=47&amp;ved=0CCUQrQMwCzjIAQ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google.de/imgres?imgurl=http://icons2.iconarchive.com/download/i86695/johanchalibert/mac-osx-yosemite/messages.ico&amp;imgrefurl=http://icons2.iconarchive.com/show/mac-osx-yosemite-icons-by-johanchalibert/contacts-icon.html&amp;h=256&amp;w=256&amp;tbnid=qNBBLEQFLhWC7M:&amp;zoom=1&amp;docid=SUpXQ3CGC65kIM&amp;itg=1&amp;ei=cq-jVYPXK8XYywO31ZWQAQ&amp;tbm=isch&amp;iact=rc&amp;uact=3&amp;dur=745&amp;page=2&amp;start=41&amp;ndsp=50&amp;ved=0CLICEK0DMFo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619672" y="4140200"/>
            <a:ext cx="4476328" cy="1143000"/>
          </a:xfrm>
        </p:spPr>
        <p:txBody>
          <a:bodyPr/>
          <a:lstStyle/>
          <a:p>
            <a:pPr eaLnBrk="1" hangingPunct="1"/>
            <a:r>
              <a:rPr lang="de-DE" dirty="0" smtClean="0"/>
              <a:t>UBC Smart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Prospering</a:t>
            </a:r>
            <a:r>
              <a:rPr lang="de-DE" dirty="0" smtClean="0"/>
              <a:t> Cities </a:t>
            </a:r>
            <a:r>
              <a:rPr lang="de-DE" dirty="0" err="1" smtClean="0"/>
              <a:t>Commission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1200" dirty="0" err="1" smtClean="0"/>
              <a:t>network</a:t>
            </a:r>
            <a:r>
              <a:rPr lang="de-DE" sz="1200" dirty="0" smtClean="0"/>
              <a:t> I </a:t>
            </a:r>
            <a:r>
              <a:rPr lang="de-DE" sz="1200" dirty="0" err="1" smtClean="0"/>
              <a:t>learn</a:t>
            </a:r>
            <a:r>
              <a:rPr lang="de-DE" sz="1200" dirty="0" smtClean="0"/>
              <a:t> I do  </a:t>
            </a:r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1200" dirty="0" smtClean="0"/>
              <a:t>Stockholm, 10</a:t>
            </a:r>
            <a:r>
              <a:rPr lang="de-DE" sz="1200" baseline="30000" dirty="0" smtClean="0"/>
              <a:t>th</a:t>
            </a:r>
            <a:r>
              <a:rPr lang="de-DE" sz="1200" dirty="0" smtClean="0"/>
              <a:t> November 2016</a:t>
            </a:r>
            <a:endParaRPr lang="de-DE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</a:p>
        </p:txBody>
      </p:sp>
      <p:sp>
        <p:nvSpPr>
          <p:cNvPr id="5124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683394" y="2636416"/>
            <a:ext cx="7993062" cy="3744912"/>
          </a:xfrm>
        </p:spPr>
        <p:txBody>
          <a:bodyPr/>
          <a:lstStyle/>
          <a:p>
            <a:pPr marL="609600" indent="-609600">
              <a:spcBef>
                <a:spcPct val="8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de-DE" b="1" dirty="0" smtClean="0"/>
              <a:t>Focus </a:t>
            </a:r>
          </a:p>
          <a:p>
            <a:pPr marL="609600" indent="-609600">
              <a:spcBef>
                <a:spcPct val="8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de-DE" b="1" dirty="0" err="1" smtClean="0"/>
              <a:t>Achievements</a:t>
            </a:r>
            <a:r>
              <a:rPr lang="de-DE" b="1" dirty="0" smtClean="0"/>
              <a:t> </a:t>
            </a:r>
          </a:p>
          <a:p>
            <a:pPr marL="609600" indent="-609600">
              <a:spcBef>
                <a:spcPct val="8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de-DE" b="1" dirty="0" err="1" smtClean="0"/>
              <a:t>Challenges</a:t>
            </a:r>
            <a:r>
              <a:rPr lang="de-DE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90600"/>
            <a:ext cx="6351240" cy="1143000"/>
          </a:xfrm>
        </p:spPr>
        <p:txBody>
          <a:bodyPr/>
          <a:lstStyle/>
          <a:p>
            <a:r>
              <a:rPr lang="de-DE" dirty="0" smtClean="0"/>
              <a:t>Focus</a:t>
            </a:r>
            <a:endParaRPr lang="de-DE" dirty="0" smtClean="0">
              <a:solidFill>
                <a:srgbClr val="FF0000"/>
              </a:solidFill>
            </a:endParaRPr>
          </a:p>
        </p:txBody>
      </p:sp>
      <p:pic>
        <p:nvPicPr>
          <p:cNvPr id="9" name="Grafik 8" descr="Bildergebnis für apple seminare icon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2000" y="3140968"/>
            <a:ext cx="64799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Grafik 6" descr="Bildergebnis für apple contacts icon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31640" y="3068960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hteck 3"/>
          <p:cNvSpPr/>
          <p:nvPr/>
        </p:nvSpPr>
        <p:spPr>
          <a:xfrm>
            <a:off x="827584" y="2709120"/>
            <a:ext cx="1800000" cy="180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5400" dirty="0" smtClean="0">
              <a:solidFill>
                <a:srgbClr val="000000"/>
              </a:solidFill>
            </a:endParaRPr>
          </a:p>
          <a:p>
            <a:pPr algn="ctr"/>
            <a:r>
              <a:rPr lang="de-DE" b="1" dirty="0" smtClean="0">
                <a:solidFill>
                  <a:srgbClr val="000000"/>
                </a:solidFill>
              </a:rPr>
              <a:t>Network</a:t>
            </a:r>
            <a:endParaRPr lang="de-DE" b="1" dirty="0">
              <a:solidFill>
                <a:srgbClr val="000000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3276056" y="2708920"/>
            <a:ext cx="1800000" cy="180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5400" dirty="0" smtClean="0">
              <a:solidFill>
                <a:srgbClr val="000000"/>
              </a:solidFill>
            </a:endParaRPr>
          </a:p>
          <a:p>
            <a:pPr algn="ctr"/>
            <a:r>
              <a:rPr lang="de-DE" b="1" dirty="0" err="1" smtClean="0">
                <a:solidFill>
                  <a:srgbClr val="000000"/>
                </a:solidFill>
              </a:rPr>
              <a:t>Learn</a:t>
            </a:r>
            <a:endParaRPr lang="de-DE" b="1" dirty="0">
              <a:solidFill>
                <a:srgbClr val="000000"/>
              </a:solidFill>
            </a:endParaRPr>
          </a:p>
        </p:txBody>
      </p:sp>
      <p:grpSp>
        <p:nvGrpSpPr>
          <p:cNvPr id="2" name="Gruppieren 13"/>
          <p:cNvGrpSpPr/>
          <p:nvPr/>
        </p:nvGrpSpPr>
        <p:grpSpPr>
          <a:xfrm>
            <a:off x="5724128" y="2708920"/>
            <a:ext cx="1800000" cy="1800000"/>
            <a:chOff x="5724128" y="2708920"/>
            <a:chExt cx="1800000" cy="1800000"/>
          </a:xfrm>
        </p:grpSpPr>
        <p:pic>
          <p:nvPicPr>
            <p:cNvPr id="10" name="Grafik 9" descr="Bildergebnis für apple projekt icon">
              <a:hlinkClick r:id="rId7"/>
            </p:cNvPr>
            <p:cNvPicPr/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940152" y="2996952"/>
              <a:ext cx="1368152" cy="936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Rechteck 12"/>
            <p:cNvSpPr/>
            <p:nvPr/>
          </p:nvSpPr>
          <p:spPr>
            <a:xfrm>
              <a:off x="5724128" y="2708920"/>
              <a:ext cx="1800000" cy="180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5400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de-DE" b="1" dirty="0" smtClean="0">
                  <a:solidFill>
                    <a:srgbClr val="000000"/>
                  </a:solidFill>
                </a:rPr>
                <a:t>Do</a:t>
              </a:r>
              <a:endParaRPr lang="de-DE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11" name="Rectangle 4"/>
          <p:cNvSpPr>
            <a:spLocks noChangeArrowheads="1"/>
          </p:cNvSpPr>
          <p:nvPr/>
        </p:nvSpPr>
        <p:spPr bwMode="black">
          <a:xfrm>
            <a:off x="755576" y="4797152"/>
            <a:ext cx="2016224" cy="1171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9994" tIns="46798" rIns="89994" bIns="46798">
            <a:spAutoFit/>
          </a:bodyPr>
          <a:lstStyle/>
          <a:p>
            <a:pPr eaLnBrk="0" hangingPunct="0">
              <a:lnSpc>
                <a:spcPts val="2400"/>
              </a:lnSpc>
              <a:spcBef>
                <a:spcPts val="600"/>
              </a:spcBef>
              <a:buClr>
                <a:schemeClr val="accent1"/>
              </a:buClr>
            </a:pPr>
            <a:r>
              <a:rPr lang="da-DK" dirty="0" smtClean="0">
                <a:latin typeface="+mj-lt"/>
                <a:cs typeface="+mn-cs"/>
              </a:rPr>
              <a:t>Administration</a:t>
            </a:r>
            <a:endParaRPr lang="da-DK" dirty="0">
              <a:latin typeface="+mj-lt"/>
              <a:cs typeface="+mn-cs"/>
            </a:endParaRPr>
          </a:p>
          <a:p>
            <a:pPr eaLnBrk="0" hangingPunct="0">
              <a:lnSpc>
                <a:spcPts val="2400"/>
              </a:lnSpc>
              <a:spcBef>
                <a:spcPts val="600"/>
              </a:spcBef>
              <a:buClr>
                <a:schemeClr val="accent1"/>
              </a:buClr>
            </a:pPr>
            <a:r>
              <a:rPr lang="da-DK" dirty="0" smtClean="0">
                <a:latin typeface="+mj-lt"/>
                <a:cs typeface="+mn-cs"/>
              </a:rPr>
              <a:t>Business</a:t>
            </a:r>
            <a:endParaRPr lang="da-DK" dirty="0">
              <a:latin typeface="+mj-lt"/>
              <a:cs typeface="+mn-cs"/>
            </a:endParaRPr>
          </a:p>
          <a:p>
            <a:pPr eaLnBrk="0" hangingPunct="0">
              <a:lnSpc>
                <a:spcPts val="2400"/>
              </a:lnSpc>
              <a:spcBef>
                <a:spcPts val="600"/>
              </a:spcBef>
              <a:buClr>
                <a:schemeClr val="accent1"/>
              </a:buClr>
            </a:pPr>
            <a:r>
              <a:rPr lang="da-DK" dirty="0" smtClean="0">
                <a:latin typeface="+mj-lt"/>
                <a:cs typeface="+mn-cs"/>
              </a:rPr>
              <a:t>Academia </a:t>
            </a:r>
            <a:endParaRPr lang="da-DK" dirty="0">
              <a:latin typeface="+mj-lt"/>
              <a:cs typeface="+mn-cs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black">
          <a:xfrm>
            <a:off x="3203848" y="4797152"/>
            <a:ext cx="2016224" cy="787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9994" tIns="46798" rIns="89994" bIns="46798">
            <a:spAutoFit/>
          </a:bodyPr>
          <a:lstStyle/>
          <a:p>
            <a:pPr eaLnBrk="0" hangingPunct="0">
              <a:lnSpc>
                <a:spcPts val="2400"/>
              </a:lnSpc>
              <a:spcBef>
                <a:spcPts val="600"/>
              </a:spcBef>
              <a:buClr>
                <a:schemeClr val="accent1"/>
              </a:buClr>
            </a:pPr>
            <a:r>
              <a:rPr lang="da-DK" dirty="0" smtClean="0">
                <a:latin typeface="+mj-lt"/>
                <a:cs typeface="+mn-cs"/>
              </a:rPr>
              <a:t>Innovation </a:t>
            </a:r>
            <a:endParaRPr lang="da-DK" dirty="0">
              <a:latin typeface="+mj-lt"/>
              <a:cs typeface="+mn-cs"/>
            </a:endParaRPr>
          </a:p>
          <a:p>
            <a:pPr eaLnBrk="0" hangingPunct="0">
              <a:lnSpc>
                <a:spcPts val="2400"/>
              </a:lnSpc>
              <a:spcBef>
                <a:spcPts val="600"/>
              </a:spcBef>
              <a:buClr>
                <a:schemeClr val="accent1"/>
              </a:buClr>
            </a:pPr>
            <a:r>
              <a:rPr lang="da-DK" dirty="0" smtClean="0">
                <a:latin typeface="+mj-lt"/>
                <a:cs typeface="+mn-cs"/>
              </a:rPr>
              <a:t>Attractiveness</a:t>
            </a:r>
            <a:endParaRPr lang="da-DK" dirty="0">
              <a:latin typeface="+mj-lt"/>
              <a:cs typeface="+mn-cs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black">
          <a:xfrm>
            <a:off x="5652120" y="4797152"/>
            <a:ext cx="2016224" cy="787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9994" tIns="46798" rIns="89994" bIns="46798">
            <a:spAutoFit/>
          </a:bodyPr>
          <a:lstStyle/>
          <a:p>
            <a:pPr eaLnBrk="0" hangingPunct="0">
              <a:lnSpc>
                <a:spcPts val="2400"/>
              </a:lnSpc>
              <a:spcBef>
                <a:spcPts val="600"/>
              </a:spcBef>
              <a:buClr>
                <a:schemeClr val="accent1"/>
              </a:buClr>
            </a:pPr>
            <a:r>
              <a:rPr lang="da-DK" dirty="0" smtClean="0">
                <a:latin typeface="+mj-lt"/>
                <a:cs typeface="+mn-cs"/>
              </a:rPr>
              <a:t>Creative Ports  </a:t>
            </a:r>
            <a:endParaRPr lang="da-DK" dirty="0">
              <a:latin typeface="+mj-lt"/>
              <a:cs typeface="+mn-cs"/>
            </a:endParaRPr>
          </a:p>
          <a:p>
            <a:pPr eaLnBrk="0" hangingPunct="0">
              <a:lnSpc>
                <a:spcPts val="2400"/>
              </a:lnSpc>
              <a:spcBef>
                <a:spcPts val="600"/>
              </a:spcBef>
              <a:buClr>
                <a:schemeClr val="accent1"/>
              </a:buClr>
            </a:pPr>
            <a:r>
              <a:rPr lang="da-DK" dirty="0" smtClean="0">
                <a:latin typeface="+mj-lt"/>
                <a:cs typeface="+mn-cs"/>
              </a:rPr>
              <a:t>Exchanges </a:t>
            </a:r>
            <a:endParaRPr lang="da-DK" dirty="0"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126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Challenges</a:t>
            </a:r>
            <a:r>
              <a:rPr lang="de-DE" dirty="0" smtClean="0"/>
              <a:t> </a:t>
            </a:r>
          </a:p>
        </p:txBody>
      </p:sp>
      <p:sp>
        <p:nvSpPr>
          <p:cNvPr id="4" name="Rechteck 3"/>
          <p:cNvSpPr/>
          <p:nvPr/>
        </p:nvSpPr>
        <p:spPr>
          <a:xfrm>
            <a:off x="827584" y="2709120"/>
            <a:ext cx="1800000" cy="180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 smtClean="0">
                <a:solidFill>
                  <a:schemeClr val="tx1"/>
                </a:solidFill>
              </a:rPr>
              <a:t>1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UBC </a:t>
            </a:r>
            <a:r>
              <a:rPr lang="de-DE" dirty="0" err="1" smtClean="0">
                <a:solidFill>
                  <a:schemeClr val="tx1"/>
                </a:solidFill>
              </a:rPr>
              <a:t>Strategy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3276056" y="2709120"/>
            <a:ext cx="1800000" cy="180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 smtClean="0">
                <a:solidFill>
                  <a:schemeClr val="tx1"/>
                </a:solidFill>
              </a:rPr>
              <a:t>2</a:t>
            </a:r>
            <a:endParaRPr lang="de-DE" sz="1200" dirty="0" smtClean="0">
              <a:solidFill>
                <a:schemeClr val="tx1"/>
              </a:solidFill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Marketing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5796336" y="2709120"/>
            <a:ext cx="1800000" cy="180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 smtClean="0">
                <a:solidFill>
                  <a:schemeClr val="tx1"/>
                </a:solidFill>
              </a:rPr>
              <a:t>3</a:t>
            </a:r>
            <a:r>
              <a:rPr lang="de-DE" sz="5400" baseline="30000" dirty="0" smtClean="0">
                <a:solidFill>
                  <a:schemeClr val="tx1"/>
                </a:solidFill>
              </a:rPr>
              <a:t>+</a:t>
            </a:r>
            <a:endParaRPr lang="de-DE" sz="2800" baseline="30000" dirty="0" smtClean="0">
              <a:solidFill>
                <a:schemeClr val="tx1"/>
              </a:solidFill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Members 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619672" y="4140200"/>
            <a:ext cx="4476328" cy="1143000"/>
          </a:xfrm>
        </p:spPr>
        <p:txBody>
          <a:bodyPr/>
          <a:lstStyle/>
          <a:p>
            <a:pPr eaLnBrk="1" hangingPunct="1"/>
            <a:r>
              <a:rPr lang="de-DE" dirty="0" smtClean="0"/>
              <a:t>UBC Smart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Prospering</a:t>
            </a:r>
            <a:r>
              <a:rPr lang="de-DE" dirty="0" smtClean="0"/>
              <a:t> Cities </a:t>
            </a:r>
            <a:r>
              <a:rPr lang="de-DE" dirty="0" err="1" smtClean="0"/>
              <a:t>Commission</a:t>
            </a:r>
            <a:r>
              <a:rPr lang="de-DE" dirty="0" smtClean="0"/>
              <a:t> </a:t>
            </a:r>
          </a:p>
        </p:txBody>
      </p:sp>
      <p:sp>
        <p:nvSpPr>
          <p:cNvPr id="7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de-DE" sz="1200" dirty="0" smtClean="0"/>
              <a:t>Wolfgang Schmidt </a:t>
            </a:r>
          </a:p>
          <a:p>
            <a:pPr eaLnBrk="1" hangingPunct="1"/>
            <a:r>
              <a:rPr lang="de-DE" sz="1200" dirty="0" smtClean="0"/>
              <a:t>Chairman </a:t>
            </a:r>
          </a:p>
          <a:p>
            <a:pPr eaLnBrk="1" hangingPunct="1"/>
            <a:r>
              <a:rPr lang="de-DE" sz="1200" dirty="0" smtClean="0"/>
              <a:t>T + 49 431 901 1005</a:t>
            </a:r>
          </a:p>
          <a:p>
            <a:pPr eaLnBrk="1" hangingPunct="1"/>
            <a:r>
              <a:rPr lang="de-DE" sz="1200" dirty="0" smtClean="0"/>
              <a:t>wolfgang.schmidt@kiel.de</a:t>
            </a:r>
          </a:p>
          <a:p>
            <a:pPr eaLnBrk="1" hangingPunct="1"/>
            <a:endParaRPr lang="de-DE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191970"/>
      </a:accent1>
      <a:accent2>
        <a:srgbClr val="B2B2B2"/>
      </a:accent2>
      <a:accent3>
        <a:srgbClr val="FFFFFF"/>
      </a:accent3>
      <a:accent4>
        <a:srgbClr val="000000"/>
      </a:accent4>
      <a:accent5>
        <a:srgbClr val="ABABBB"/>
      </a:accent5>
      <a:accent6>
        <a:srgbClr val="A1A1A1"/>
      </a:accent6>
      <a:hlink>
        <a:srgbClr val="CC0000"/>
      </a:hlink>
      <a:folHlink>
        <a:srgbClr val="000099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102</Words>
  <Application>Microsoft Office PowerPoint</Application>
  <PresentationFormat>Pokaz na ekranie (4:3)</PresentationFormat>
  <Paragraphs>43</Paragraphs>
  <Slides>5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Univers 55</vt:lpstr>
      <vt:lpstr>Wingdings</vt:lpstr>
      <vt:lpstr>Standarddesign</vt:lpstr>
      <vt:lpstr>UBC Smart and Prospering Cities Commission network I learn I do  </vt:lpstr>
      <vt:lpstr>Agenda</vt:lpstr>
      <vt:lpstr>Focus</vt:lpstr>
      <vt:lpstr>Challenges </vt:lpstr>
      <vt:lpstr>UBC Smart and Prospering Cities Commission </vt:lpstr>
    </vt:vector>
  </TitlesOfParts>
  <Company>pep &amp; web GmbH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strategischen Ziele  der Landeshauptstadt Kiel</dc:title>
  <dc:creator>martina3</dc:creator>
  <cp:lastModifiedBy>Dargiewicz Anna</cp:lastModifiedBy>
  <cp:revision>783</cp:revision>
  <dcterms:created xsi:type="dcterms:W3CDTF">2007-03-29T10:44:52Z</dcterms:created>
  <dcterms:modified xsi:type="dcterms:W3CDTF">2016-11-03T12:06:19Z</dcterms:modified>
</cp:coreProperties>
</file>